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311" r:id="rId26"/>
    <p:sldId id="290" r:id="rId27"/>
    <p:sldId id="312" r:id="rId28"/>
    <p:sldId id="313" r:id="rId29"/>
    <p:sldId id="314" r:id="rId30"/>
    <p:sldId id="294" r:id="rId31"/>
    <p:sldId id="295" r:id="rId32"/>
    <p:sldId id="297" r:id="rId33"/>
    <p:sldId id="296" r:id="rId34"/>
    <p:sldId id="298" r:id="rId35"/>
    <p:sldId id="268" r:id="rId36"/>
  </p:sldIdLst>
  <p:sldSz cx="18288000" cy="10287000"/>
  <p:notesSz cx="6858000" cy="9144000"/>
  <p:embeddedFontLst>
    <p:embeddedFont>
      <p:font typeface="Fredoka" panose="020B0604020202020204" charset="0"/>
      <p:regular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Bold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14/07/2024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Definizioni di </a:t>
            </a:r>
            <a:r>
              <a:rPr lang="it-IT" dirty="0" err="1"/>
              <a:t>eUICC</a:t>
            </a:r>
            <a:r>
              <a:rPr lang="it-IT" dirty="0"/>
              <a:t>, LPA, server SM-DP+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Scenari di attacco MITM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certificate del relative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47700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505943"/>
            <a:ext cx="16421100" cy="6382179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57FF1EE-1D3B-0A10-9416-9DC6AF782A49}"/>
              </a:ext>
            </a:extLst>
          </p:cNvPr>
          <p:cNvSpPr txBox="1"/>
          <p:nvPr/>
        </p:nvSpPr>
        <p:spPr>
          <a:xfrm>
            <a:off x="1752599" y="2080388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Approfondimento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aspetti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legati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ricevuti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598" y="3680588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2" y="5221592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BF09BC64-80D4-76B1-15D6-EB086B2ABD10}"/>
              </a:ext>
            </a:extLst>
          </p:cNvPr>
          <p:cNvSpPr/>
          <p:nvPr/>
        </p:nvSpPr>
        <p:spPr>
          <a:xfrm>
            <a:off x="1036165" y="2171586"/>
            <a:ext cx="411636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19" y="3771786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3" y="5318562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2" y="6824219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3" y="692118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2" y="7798469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3" y="789543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89" y="79435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79168" y="7881619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1587</Words>
  <Application>Microsoft Office PowerPoint</Application>
  <PresentationFormat>Personalizzato</PresentationFormat>
  <Paragraphs>341</Paragraphs>
  <Slides>35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Nunito</vt:lpstr>
      <vt:lpstr>Nunito Bold</vt:lpstr>
      <vt:lpstr>Wingdings</vt:lpstr>
      <vt:lpstr>Arial</vt:lpstr>
      <vt:lpstr>Calibri</vt:lpstr>
      <vt:lpstr>Fredoka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115</cp:revision>
  <dcterms:created xsi:type="dcterms:W3CDTF">2006-08-16T00:00:00Z</dcterms:created>
  <dcterms:modified xsi:type="dcterms:W3CDTF">2024-07-14T08:25:19Z</dcterms:modified>
  <dc:identifier>DAGKWGsDkog</dc:identifier>
</cp:coreProperties>
</file>